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59" r:id="rId5"/>
    <p:sldId id="260" r:id="rId6"/>
    <p:sldId id="261" r:id="rId7"/>
    <p:sldId id="262" r:id="rId8"/>
    <p:sldId id="257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AA5A3-931B-9D0B-58EC-B6EDD25E56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6BA074-B27B-9665-2D2F-B72CB7B6D4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FC942-6E69-AF0B-2E55-B0B639327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D7220-A61D-4DC0-1E9E-B16D698A1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ECA4D-247E-9995-AC84-8D9D8ADAA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008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E4441-FD7A-35DF-BC7A-F54707098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BA740C-A03D-1DCB-085D-C2D6437904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B62E3-EE2B-8800-D5AD-7B98DCA4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7C2A6-A144-69BF-6DA9-1D7C6A28E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88202-263B-9968-AF12-E572621AF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1801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6BB733-E357-75CE-6962-1ACB990FE1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C4017-288B-7AA5-0276-3BA57F99E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53838-9DC8-90AF-6A27-AB64B583D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C7D3B-FDEF-C909-912A-C5C868707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636D2-E025-7525-D162-C58ECE0FC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793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0BAF1-63A4-EE16-06D2-EA9E87395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7B301-7B53-637B-82B5-F4E5A9A30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7012B-88D0-7A12-F36A-745B66043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26A37-6EB6-82E6-5FCB-0DFBDB48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0A577B-216E-27C0-2D71-E002A14CA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3462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D5B53-7525-F82E-6E1E-2E472B4BC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57E39-D499-303D-B611-37E3F8C2A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07D70-FE09-8945-7648-B5060A665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92FE8B-4B4A-6639-ABFF-ED8D2A9C9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655A3-73B4-2E7F-64E2-869860DCF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5951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80DAC-8F14-6CFE-E479-060D945B9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7BBAE-B185-CE6F-706D-6D12D23CB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1C5330-6C85-B02F-7F58-4AEAE109DC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BE80B-B670-A02A-0A40-76C8985A3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5021D-FADE-768E-B217-E1CF377DB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BE2004-748C-0B60-1F76-25FDE0B0E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925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9C15-5311-1B56-CB0C-20BEF7962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AD9B8-695C-9091-89E8-5762E8360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99766D-075D-B114-F889-A857E6AE69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880FA-44C2-95EA-C09C-EC78609198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71FD3B-EE0E-E88A-1D70-5F4BE93D8E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BCB0F4-B2B9-5354-2205-109E98378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05E7B-973A-4D9E-22D5-5CC4440D6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60FE01-CE39-DB3C-14D0-24032DAE1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2683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EAB05-6269-A0EA-2D8C-6A1F95754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E5812A-32C6-951D-6991-78F685591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122BDC-5567-2DC2-4C9A-014F86920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7B22B-09C2-5F38-EAD7-122B748BB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1409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804D7F-D739-3703-33BC-DE0A9FF62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7B71ED-4494-5E57-EFF4-9FC499C2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6ED9A3-E34B-1671-2A00-E79CFB3AA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88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D66B9-D00B-8D6E-8F40-D504A989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29024-669D-D3A6-3BD4-F2271DBC3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3D93A-74B7-2F13-27B8-80C787EE1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958B04-F611-E88D-A01E-97A1BC395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FD2225-CAA6-F346-4B6A-53398A9F8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E6418C-80B7-81D4-53D3-72F53CF74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188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8C188-A6F0-1FEA-1DB6-23F907B21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795A46-B3EF-DE8A-60AB-C8866834B3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0981A1-C34D-0190-0689-67C854563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DC198-4A80-3FED-955C-5A73B38D7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FF280-3E82-BA5C-C7A0-F150D943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E79CC-3A0F-FBD4-85D6-4985B4B50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0085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CD03EB-9218-5F1F-A435-234AB0BC1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FD8B1-9B95-2426-C8F6-205134884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E45FA-A1F1-5909-A61D-8C2B95CEE1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6AEE1-6B04-4D25-861E-824B6F474F72}" type="datetimeFigureOut">
              <a:rPr lang="en-IN" smtClean="0"/>
              <a:t>31-01-2023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22942-D6DA-5CA3-0E95-840050C201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59F1B-19D5-5F06-77A2-37D93E0F6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CE243-DD23-4DAE-A46C-35B6AAEE7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3089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5C7767-BC70-18EB-21BC-E732BF44A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4320"/>
            <a:ext cx="12192000" cy="4948555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FEE45FA-4E55-6D2E-1132-ACBC9504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7200" b="1" i="1" dirty="0">
                <a:solidFill>
                  <a:schemeClr val="accent1"/>
                </a:solidFill>
              </a:rPr>
              <a:t>AWS Redshift</a:t>
            </a:r>
          </a:p>
        </p:txBody>
      </p:sp>
    </p:spTree>
    <p:extLst>
      <p:ext uri="{BB962C8B-B14F-4D97-AF65-F5344CB8AC3E}">
        <p14:creationId xmlns:p14="http://schemas.microsoft.com/office/powerpoint/2010/main" val="4144494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99E400-90E6-AEA8-7C5F-6462C27333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84" t="15408" r="27999" b="12296"/>
          <a:stretch/>
        </p:blipFill>
        <p:spPr>
          <a:xfrm>
            <a:off x="1209040" y="314960"/>
            <a:ext cx="92456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64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F6E641-C3EC-AB68-2AE2-AB5BD25DC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631" y="0"/>
            <a:ext cx="98967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12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CB0CD7-118C-9770-DE3E-94080CB60A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7" b="4000"/>
          <a:stretch/>
        </p:blipFill>
        <p:spPr>
          <a:xfrm>
            <a:off x="777875" y="213360"/>
            <a:ext cx="10636250" cy="631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8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08E281-453E-92DF-5070-FE4424E80C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4" b="-3515"/>
          <a:stretch/>
        </p:blipFill>
        <p:spPr>
          <a:xfrm>
            <a:off x="0" y="518160"/>
            <a:ext cx="12192000" cy="633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47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A9B73-5421-6EFD-D971-26EE05D41F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5" b="3408"/>
          <a:stretch/>
        </p:blipFill>
        <p:spPr>
          <a:xfrm>
            <a:off x="901700" y="355600"/>
            <a:ext cx="10388600" cy="626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3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2F0A21-4F60-2728-8D9D-6116D9E4A4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5" b="3852"/>
          <a:stretch/>
        </p:blipFill>
        <p:spPr>
          <a:xfrm>
            <a:off x="758825" y="355600"/>
            <a:ext cx="10674350" cy="623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85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DC1E62-FA09-720F-3D67-5A53C9F53F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4" b="3556"/>
          <a:stretch/>
        </p:blipFill>
        <p:spPr>
          <a:xfrm>
            <a:off x="920750" y="355600"/>
            <a:ext cx="10350500" cy="625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658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55DAF4-A1AB-A9BC-9991-01C2DF4DB3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2" b="3260"/>
          <a:stretch/>
        </p:blipFill>
        <p:spPr>
          <a:xfrm>
            <a:off x="866775" y="426720"/>
            <a:ext cx="10458450" cy="620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11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</Words>
  <Application>Microsoft Office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AWS Redshift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Redshift</dc:title>
  <dc:creator>Renuka M</dc:creator>
  <cp:lastModifiedBy>Renuka M</cp:lastModifiedBy>
  <cp:revision>1</cp:revision>
  <dcterms:created xsi:type="dcterms:W3CDTF">2022-12-15T18:14:29Z</dcterms:created>
  <dcterms:modified xsi:type="dcterms:W3CDTF">2023-01-31T15:14:32Z</dcterms:modified>
</cp:coreProperties>
</file>

<file path=docProps/thumbnail.jpeg>
</file>